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318" r:id="rId2"/>
    <p:sldId id="316" r:id="rId3"/>
    <p:sldId id="291" r:id="rId4"/>
    <p:sldId id="335" r:id="rId5"/>
    <p:sldId id="337" r:id="rId6"/>
    <p:sldId id="336" r:id="rId7"/>
    <p:sldId id="339" r:id="rId8"/>
    <p:sldId id="338" r:id="rId9"/>
    <p:sldId id="340" r:id="rId10"/>
    <p:sldId id="328" r:id="rId11"/>
    <p:sldId id="349" r:id="rId12"/>
    <p:sldId id="346" r:id="rId13"/>
    <p:sldId id="347" r:id="rId14"/>
    <p:sldId id="350" r:id="rId15"/>
    <p:sldId id="348" r:id="rId16"/>
    <p:sldId id="355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52" r:id="rId26"/>
    <p:sldId id="353" r:id="rId27"/>
    <p:sldId id="356" r:id="rId28"/>
    <p:sldId id="357" r:id="rId29"/>
    <p:sldId id="358" r:id="rId30"/>
    <p:sldId id="359" r:id="rId31"/>
    <p:sldId id="332" r:id="rId32"/>
    <p:sldId id="334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240BB6-968B-CCA4-63F0-A72A57C7C6D8}" name="馬屋原　博光" initials="馬屋原　博光" userId="S::hiro-uma@rion.co.jp::82b456a6-c3bc-474a-85c2-e9c2911ea0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4BC"/>
    <a:srgbClr val="ECF4FC"/>
    <a:srgbClr val="262221"/>
    <a:srgbClr val="14140E"/>
    <a:srgbClr val="FFFFCC"/>
    <a:srgbClr val="FFCCFF"/>
    <a:srgbClr val="FF99CC"/>
    <a:srgbClr val="FF33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89433" autoAdjust="0"/>
  </p:normalViewPr>
  <p:slideViewPr>
    <p:cSldViewPr snapToGrid="0">
      <p:cViewPr varScale="1">
        <p:scale>
          <a:sx n="90" d="100"/>
          <a:sy n="90" d="100"/>
        </p:scale>
        <p:origin x="80" y="14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764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9FCF6-6A3B-4728-9C22-42796CDF0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2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65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69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855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385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966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22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518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832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810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572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150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989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修正済み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397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920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71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馬屋原さんコメント：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USB</a:t>
            </a:r>
            <a:r>
              <a:rPr lang="ja-JP" altLang="en-US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ケーブルがタイプ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ja-JP" altLang="en-US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に設計変更されるようです。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2023/12/25</a:t>
            </a:r>
            <a:r>
              <a:rPr lang="ja-JP" altLang="en-US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時点。</a:t>
            </a:r>
            <a:endParaRPr lang="ja-JP" alt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228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IM</a:t>
            </a:r>
            <a:r>
              <a:rPr kumimoji="1" lang="ja-JP" altLang="en-US" dirty="0"/>
              <a:t>とは何か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馬屋原さんコメント：</a:t>
            </a:r>
            <a:endParaRPr kumimoji="1" lang="en-US" altLang="ja-JP" dirty="0"/>
          </a:p>
          <a:p>
            <a:r>
              <a:rPr kumimoji="1" lang="en-US" altLang="ja-JP" dirty="0"/>
              <a:t>USB</a:t>
            </a:r>
            <a:r>
              <a:rPr kumimoji="1" lang="ja-JP" altLang="en-US" dirty="0"/>
              <a:t>ケーブルがタイプ</a:t>
            </a:r>
            <a:r>
              <a:rPr kumimoji="1" lang="en-US" altLang="ja-JP" dirty="0"/>
              <a:t>C</a:t>
            </a:r>
            <a:r>
              <a:rPr kumimoji="1" lang="ja-JP" altLang="en-US" dirty="0"/>
              <a:t>に設計変更されるようです。</a:t>
            </a:r>
            <a:r>
              <a:rPr kumimoji="1" lang="en-US" altLang="ja-JP" dirty="0"/>
              <a:t>2023/12/25</a:t>
            </a:r>
            <a:r>
              <a:rPr kumimoji="1" lang="ja-JP" altLang="en-US" dirty="0"/>
              <a:t>時点。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増見さんメモ：</a:t>
            </a:r>
            <a:endParaRPr kumimoji="1" lang="en-US" altLang="ja-JP" dirty="0"/>
          </a:p>
          <a:p>
            <a:r>
              <a:rPr kumimoji="1" lang="ja-JP" altLang="en-US" dirty="0"/>
              <a:t>スマホアプリは測定中には見られない。あくまで測定後に結果が保存されているかの確認、また画面が無いため</a:t>
            </a:r>
            <a:r>
              <a:rPr kumimoji="1" lang="en-US" altLang="ja-JP" dirty="0"/>
              <a:t>NB-14</a:t>
            </a:r>
            <a:r>
              <a:rPr kumimoji="1" lang="ja-JP" altLang="en-US" dirty="0"/>
              <a:t>が動作しているか不安なユーザが現在の値を確認する用途。</a:t>
            </a:r>
            <a:endParaRPr kumimoji="1" lang="en-US" altLang="ja-JP" dirty="0"/>
          </a:p>
          <a:p>
            <a:r>
              <a:rPr kumimoji="1" lang="ja-JP" altLang="en-US" dirty="0"/>
              <a:t>リアルタイムで測定値が見られる、とも読めるため</a:t>
            </a:r>
            <a:r>
              <a:rPr kumimoji="1" lang="en-US" altLang="ja-JP" dirty="0"/>
              <a:t>you can check the value in real time</a:t>
            </a:r>
            <a:r>
              <a:rPr kumimoji="1" lang="ja-JP" altLang="en-US" dirty="0"/>
              <a:t>くらいで良いかも。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219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0305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510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700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20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19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97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02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訴訟ケース</a:t>
            </a:r>
            <a:endParaRPr kumimoji="1" lang="en-US" altLang="ja-JP" dirty="0"/>
          </a:p>
          <a:p>
            <a:r>
              <a:rPr kumimoji="1" lang="en-US" altLang="ja-JP" dirty="0"/>
              <a:t>https://www.souon.jp/wp-content/uploads/2019/05/207ba9e37c3e329cffa01f0948b00493.pdf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ページ目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2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62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 i="0" dirty="0">
                <a:solidFill>
                  <a:srgbClr val="1F1F1F"/>
                </a:solidFill>
                <a:effectLst/>
                <a:latin typeface="Google Sans"/>
              </a:rPr>
              <a:t>修正済み</a:t>
            </a:r>
            <a:endParaRPr lang="en-US" altLang="ja-JP" b="1" i="0" dirty="0">
              <a:solidFill>
                <a:srgbClr val="1F1F1F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1F1F1F"/>
                </a:solidFill>
                <a:effectLst/>
                <a:latin typeface="Google Sans"/>
              </a:rPr>
              <a:t>https://iris.who.int/bitstream/handle/10665/279952/9789289053563-eng.pdf?sequence=1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solidFill>
                <a:srgbClr val="1F1F1F"/>
              </a:solidFill>
              <a:effectLst/>
              <a:latin typeface="Google San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80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98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160A25-353D-40BA-E29D-C3EF83F3D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E7D3763-4045-28D7-4203-EC486980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221909-9F2D-DA95-7B59-F11DCC06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0B41-E37F-4138-B88C-F10FC7605352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E65E72-2972-8720-0F82-E47DA1D4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436EFD-2D82-3CD5-6C48-B00DB489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99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0E4E18-5E82-B652-9A68-1756B3B7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C4A921-7A9B-9795-45D8-6116874F0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4E60A1-1B85-3B65-EDC4-931EBC2F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69C8-43DB-449C-BD78-4C1776334C55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0A1EED-828F-4D59-949D-2B4CFC3D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56CEF7-6442-5459-444C-B737A44A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51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2FD4E22-4625-B458-8149-5F265D308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95DD39-6896-61C4-89AD-E6135C06C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4BCE43-E1E9-878E-66EC-108F9056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9311-F7CE-4436-846C-816D7592D4AB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086769-E288-8B39-1A11-A3F9F9B7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CDD2A5-E091-35A8-B004-20D01BDD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20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66539E-F487-AAF2-A748-C38E1513A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08C842-AB30-5E0C-13C2-070842F5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F93F-77B6-4D0E-87CC-6E28F6CFF8C0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478074-E1A3-F556-83A5-35FA0EFA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B4A85B-EBB4-8030-D4D1-4351CC89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357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EEFB23-CC8A-A148-5D7C-57379673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6B7E1E-E5A9-4ED5-75B9-EDADF065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CEAEF5-5AC4-6B56-815E-BE45AAE5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6192-F800-48F6-AC8B-DB0CE4C75069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60B97F-8817-40C5-00A7-BBA68D53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EF25B18C-2FBA-A156-F868-90C35015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851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C988C-FB82-986E-6AF4-9C3B4924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F6AB4A-BA33-170A-996C-DB5033273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66261BA-3AD2-469F-D749-8ED4989F7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A56BDB-8E77-2159-E3BF-CDD97E8F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284-5FDB-4988-8E98-79B1ABC50FC0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0EAB94-0098-142A-C0C8-C49D68DC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4E2C810C-B2CD-A560-1D2F-65B15636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477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088E97-FC52-9369-A13C-99014C7D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E23E41-267C-5BF8-6524-8B807A2A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BEDE16-BC4D-A8DA-0FDF-A7F8BD290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B92246-2C7A-FEEB-F0B4-A2D78A25A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072ACDA-C325-1772-E2B2-0521A20CC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6B029EE-81A1-FB79-C961-2EE64186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E4F-D51C-45BC-A0D6-14238F7F8B6A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71279E5-6A96-DBB3-6A87-8E7A95E1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2B23816B-3086-68EF-BAC8-60E7488F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44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5AECC4-99E2-0997-8A4A-67E69FB6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C0353E2-7305-ECA1-FB24-E596A570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D0E0-A839-4210-AEA7-B7CE8E4420DE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E87A29-F8AD-59C4-1867-B5BC809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5C2C36-23E8-2E49-9D40-4EC70A06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998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74643F-1296-4789-4CD6-F75CF9F0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4219-6A39-458D-B9BF-0C7B336D0ED5}" type="datetime1">
              <a:rPr kumimoji="1" lang="ja-JP" altLang="en-US" smtClean="0"/>
              <a:t>2024/2/19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30F0F1F-8F0A-ECC6-1958-D5782640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A7AEC11D-5EF4-1B3B-A182-6519E859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420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420C6-6A38-7FA2-E63D-CF925DFF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3B519-F90C-0A41-B4D1-DC06FFC50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285B16E-6903-49AF-6A63-BC5F027B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D5A657-8336-C0F3-9163-6135A070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5FD3-F63C-46C8-AAC3-D6D8A1510E8D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68EDC9-CC02-D870-C7D1-E4467F9F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324DA9-AD68-DF5F-45E2-71633E33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23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E91FE8-A866-FE84-89F7-54297996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1B5ECC-6F38-50EA-3944-1204FC3ED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8E6216F-24DD-AB70-9A57-C94F8BF0F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73F8F1-E94D-C5DB-A893-0D115A4B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FF9B-C3A4-4CC9-A480-8E329B4CF62A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761C0F9-ACE7-0EF7-2EB3-E6A374E1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B7A489F-B3C9-5494-DD41-34E1C0C6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73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538742-D1B7-B1BE-7378-4CD75A30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647D0F-D3D8-0A16-E363-7AF44536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302091-88BE-1401-3B00-3ED002C9F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862D-5025-456A-A925-9C46DEE1AD95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CADF80-DEA3-035D-6841-E2C308057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A85BE7-1250-9646-1F7A-5BFB35B1F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10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89EB2FB-12FD-219E-7985-A31BD998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84" y="1074237"/>
            <a:ext cx="7203903" cy="3160113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threePt" dir="t"/>
            </a:scene3d>
            <a:sp3d extrusionH="57150" prstMaterial="matte">
              <a:bevelT w="38100" h="38100" prst="relaxedInset"/>
              <a:extrusionClr>
                <a:schemeClr val="bg1"/>
              </a:extrusionClr>
            </a:sp3d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5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Noise Dosimeter NB-14</a:t>
            </a:r>
            <a:br>
              <a:rPr kumimoji="1" lang="en-US" altLang="ja-JP" sz="5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kumimoji="1" lang="en-US" altLang="ja-JP" sz="5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&lt;for customer&gt;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図 7" descr="黒いバックグラウンドの前に立っている男性&#10;&#10;低い精度で自動的に生成された説明">
            <a:extLst>
              <a:ext uri="{FF2B5EF4-FFF2-40B4-BE49-F238E27FC236}">
                <a16:creationId xmlns:a16="http://schemas.microsoft.com/office/drawing/2014/main" id="{31C44A63-DABB-1A9F-6298-2FFD87CD5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2" t="26612" r="36535" b="31240"/>
          <a:stretch/>
        </p:blipFill>
        <p:spPr>
          <a:xfrm>
            <a:off x="8965261" y="456421"/>
            <a:ext cx="2379328" cy="552893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B19CB5-EC80-A553-6CF1-80D6035BAD7C}"/>
              </a:ext>
            </a:extLst>
          </p:cNvPr>
          <p:cNvSpPr txBox="1"/>
          <p:nvPr/>
        </p:nvSpPr>
        <p:spPr>
          <a:xfrm>
            <a:off x="198343" y="5916881"/>
            <a:ext cx="8228772" cy="587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1500" b="0" i="0" u="none" strike="noStrike" baseline="0" dirty="0">
                <a:solidFill>
                  <a:schemeClr val="bg1"/>
                </a:solidFill>
              </a:rPr>
              <a:t>Please take plenty of precautions with the contents of this document.</a:t>
            </a:r>
            <a:endParaRPr lang="en-US" altLang="ja-JP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1500" b="0" i="0" u="none" strike="noStrike" baseline="0" dirty="0">
                <a:solidFill>
                  <a:schemeClr val="bg1"/>
                </a:solidFill>
              </a:rPr>
              <a:t>Refrain from copying and sharing the document without RION CO., LTD.’s permission. </a:t>
            </a:r>
            <a:endParaRPr kumimoji="1" lang="en-US" altLang="ja-JP" sz="15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857E12-40B7-38F3-9DDC-BF3AB646D0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64547" y="6471720"/>
            <a:ext cx="184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EA7CDB-D92D-3599-0E9E-45B4CEF0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297" y="6159527"/>
            <a:ext cx="3487214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B560CE-8C7E-E320-4340-9EE5BD31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24DA7B-7684-71FA-9C5F-E56E17E3B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27DCAD-EA1B-7405-E8B6-5B075F39B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70" y="0"/>
            <a:ext cx="11192460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10FA1A-5305-499B-5302-20A960FA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E3EEF9-542E-0EC1-8B7D-550E55B4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874004D-1F59-AA37-B96F-8F22A9E20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0"/>
            <a:ext cx="11144250" cy="62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66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A23E938-99D5-09BD-6746-91E40DA6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43E59A-34FF-1731-3EC8-7A9CA102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53B2A42-4B58-BAE4-878B-CE68CE5C0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7" y="0"/>
            <a:ext cx="11172585" cy="62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152787-BF06-E635-3880-1615CAF7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64164A-EEE1-9270-7BA7-FE600B2E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9437D5B-9AE2-7B4C-5545-1C2296D8D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3" y="-1644"/>
            <a:ext cx="11210693" cy="62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F2E268-79A1-270D-BF10-94B92E0B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B5D6EEE-68E3-B133-C173-6F81D0F0A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3C50AED-AD18-54AA-E470-914CD5B3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42" y="0"/>
            <a:ext cx="11207116" cy="62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8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2C2A67-15CE-62EB-26E7-32C4C729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1373408-4EC7-D6F1-4C8A-93F117D8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97BBEAF-650C-FA10-B145-0D3275C6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0"/>
            <a:ext cx="11188700" cy="6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82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B1CB99-02F8-F124-88AF-4228241F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7176D5-59B6-51D9-7815-88FB1A1E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E887D2-4C08-51C3-F8A3-B0F9B6398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-3558"/>
            <a:ext cx="11214100" cy="6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86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9A1D04-2CE9-B8C0-4416-0B723715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93" y="-36095"/>
            <a:ext cx="11141667" cy="627081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D23E85-2C86-BDA6-37BA-3771CF05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07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7E6879-7163-156C-3710-C04587078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01" y="2550"/>
            <a:ext cx="11198199" cy="629430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315407-F5D2-4792-F16F-00D0F782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97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A2E1CD1-B1B0-3A76-5172-C08B6AF8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3A7AB4-CB00-7E42-86FE-2C9E3767D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6"/>
          <a:stretch/>
        </p:blipFill>
        <p:spPr>
          <a:xfrm>
            <a:off x="383080" y="0"/>
            <a:ext cx="11307031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F64A426-AC9C-8E72-5E59-5DF503AA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091AFE-7FAD-8A08-D247-CCD6F038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0" y="0"/>
            <a:ext cx="11129699" cy="626572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BD719D-B6B2-C808-B5B6-2A304A91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09C79E-924B-36EF-970A-CF506D2A1D08}"/>
              </a:ext>
            </a:extLst>
          </p:cNvPr>
          <p:cNvSpPr txBox="1"/>
          <p:nvPr/>
        </p:nvSpPr>
        <p:spPr>
          <a:xfrm>
            <a:off x="1225455" y="3429000"/>
            <a:ext cx="4870544" cy="275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</a:rPr>
              <a:t>3</a:t>
            </a:r>
            <a:r>
              <a:rPr kumimoji="1" lang="en-US" altLang="ja-JP" sz="1600" dirty="0">
                <a:solidFill>
                  <a:schemeClr val="bg1"/>
                </a:solidFill>
              </a:rPr>
              <a:t> …  </a:t>
            </a:r>
            <a:r>
              <a:rPr kumimoji="1" lang="ja-JP" altLang="en-US" sz="1600" dirty="0">
                <a:solidFill>
                  <a:schemeClr val="bg1"/>
                </a:solidFill>
              </a:rPr>
              <a:t>  </a:t>
            </a:r>
            <a:r>
              <a:rPr kumimoji="1" lang="en-US" altLang="ja-JP" sz="1600" dirty="0">
                <a:solidFill>
                  <a:schemeClr val="bg1"/>
                </a:solidFill>
              </a:rPr>
              <a:t>What is a Noise Dosimeter?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</a:rPr>
              <a:t>4</a:t>
            </a:r>
            <a:r>
              <a:rPr kumimoji="1" lang="en-US" altLang="ja-JP" sz="1600" dirty="0">
                <a:solidFill>
                  <a:schemeClr val="bg1"/>
                </a:solidFill>
              </a:rPr>
              <a:t> …   Why do we need a Noise Dosimeter?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11 …  Features of NB-14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17 …</a:t>
            </a:r>
            <a:r>
              <a:rPr lang="ja-JP" altLang="en-US" sz="1600" dirty="0">
                <a:solidFill>
                  <a:schemeClr val="bg1"/>
                </a:solidFill>
              </a:rPr>
              <a:t>  </a:t>
            </a:r>
            <a:r>
              <a:rPr kumimoji="1" lang="en-US" altLang="ja-JP" sz="1600" dirty="0">
                <a:solidFill>
                  <a:schemeClr val="bg1"/>
                </a:solidFill>
              </a:rPr>
              <a:t>How to use NB-14?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A4268F-CD4A-33DC-16FF-A365B7861A34}"/>
              </a:ext>
            </a:extLst>
          </p:cNvPr>
          <p:cNvSpPr txBox="1"/>
          <p:nvPr/>
        </p:nvSpPr>
        <p:spPr>
          <a:xfrm>
            <a:off x="6614705" y="3429000"/>
            <a:ext cx="4527437" cy="1658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25 …  About mobile application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27 …</a:t>
            </a:r>
            <a:r>
              <a:rPr lang="ja-JP" altLang="en-US" sz="1600" dirty="0">
                <a:solidFill>
                  <a:schemeClr val="bg1"/>
                </a:solidFill>
              </a:rPr>
              <a:t>  </a:t>
            </a:r>
            <a:r>
              <a:rPr kumimoji="1" lang="en-US" altLang="ja-JP" sz="1600" dirty="0">
                <a:solidFill>
                  <a:schemeClr val="bg1"/>
                </a:solidFill>
              </a:rPr>
              <a:t>About the software AS-05 Viewer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</a:rPr>
              <a:t>31</a:t>
            </a:r>
            <a:r>
              <a:rPr kumimoji="1" lang="en-US" altLang="ja-JP" sz="1600" dirty="0">
                <a:solidFill>
                  <a:schemeClr val="bg1"/>
                </a:solidFill>
              </a:rPr>
              <a:t> …  RION's Total Solution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E003F4-807C-2EAB-F6C5-6B5E945D964A}"/>
              </a:ext>
            </a:extLst>
          </p:cNvPr>
          <p:cNvSpPr txBox="1"/>
          <p:nvPr/>
        </p:nvSpPr>
        <p:spPr>
          <a:xfrm>
            <a:off x="1049858" y="3153706"/>
            <a:ext cx="98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(Page)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47A506-CCD9-25B3-0D10-4261B448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B675C3B-8347-41BB-2C63-FECFD153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51" y="0"/>
            <a:ext cx="11195098" cy="629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1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75DB491-FE1A-EFD2-5BBF-E3664F12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06D60D-FB99-7E6E-CD21-3970A250B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96" y="0"/>
            <a:ext cx="11197608" cy="62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42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FE8660E-CE0A-29FC-679D-ACCE96FE3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0"/>
          <a:stretch/>
        </p:blipFill>
        <p:spPr>
          <a:xfrm>
            <a:off x="371833" y="322"/>
            <a:ext cx="11448334" cy="629653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7FEC8B3-5206-AF59-6EB4-AFD6F047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747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71B5D8B-33A9-1EB6-85B8-2E2721597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5"/>
          <a:stretch/>
        </p:blipFill>
        <p:spPr>
          <a:xfrm>
            <a:off x="289582" y="0"/>
            <a:ext cx="11612835" cy="629685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5FCD11-0F17-F93D-99E1-7F3A3ED2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940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2B7771-F292-D89A-EC18-57E2DAFC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9E9C30-1220-585C-ECE8-DEE19161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" y="0"/>
            <a:ext cx="11206480" cy="629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08BA3D-19E3-93C5-E04B-65B94032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BAFB777-A816-3F15-0C4D-4CE117BA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0D7D8C-6FF4-A56F-45D7-1FD252C4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2" y="0"/>
            <a:ext cx="11206116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92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747B6F-E3E9-7044-72C1-4A962E62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00EAED-A6E1-0CA9-22EE-2ED5989A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3BE2916-B028-BD67-08B7-4A05D61B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16" y="0"/>
            <a:ext cx="11202567" cy="62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7FF8D6E-09A2-7302-CBCA-D4ED5E4D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D44E1C-67F4-F0E0-D8C0-77F764AA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6A0A94-48C0-06E7-3656-0612F5D23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70" y="0"/>
            <a:ext cx="11203259" cy="63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1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49517A-BED9-B010-4949-C05006D6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6EB6F1-4EA7-9D68-53D9-1A222E6D5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4B295B2-060A-C5AB-2867-1CC71F1F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1" y="0"/>
            <a:ext cx="11165838" cy="62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56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42BA90-1515-AC49-C4B6-588DC06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3244F2-2153-9111-975C-43CA7296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742123-15D0-DA8D-73DF-B7E8C486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2" y="0"/>
            <a:ext cx="11197435" cy="62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7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1119EFF-D3C3-2A51-A2E6-516C13F3F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"/>
          <a:stretch/>
        </p:blipFill>
        <p:spPr>
          <a:xfrm>
            <a:off x="485830" y="0"/>
            <a:ext cx="11220339" cy="62968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D8A647-4B20-F43B-2FF7-83DA6F51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112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42BA90-1515-AC49-C4B6-588DC06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3244F2-2153-9111-975C-43CA7296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DB5664-21BF-B863-E4BB-D21D79D2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9" y="0"/>
            <a:ext cx="11195581" cy="62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49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CB2CDFC-CC97-61AD-91EA-CBE60B22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5"/>
          <a:stretch/>
        </p:blipFill>
        <p:spPr>
          <a:xfrm>
            <a:off x="368639" y="56541"/>
            <a:ext cx="11454721" cy="634885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5CF7A53-E76C-5266-D563-416BB913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C73800-38A4-BD5D-6513-3884220B4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6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18804C0-4949-034F-B2EC-E6E12484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5A9BE4-9905-40CE-B4FE-BD0B4AB6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C60274-6B6A-C71D-0155-C5DD60CB9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10" y="0"/>
            <a:ext cx="11219380" cy="62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AC29DA-1F50-6151-1C2F-B5EDAB40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78F429-6403-DC56-CF56-E631FD27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07A9E3F-E780-AD00-36C6-5282B7452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95" y="-4317"/>
            <a:ext cx="11226009" cy="63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2843BAC-EE01-98B5-D37C-5C3148DA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406A2C-D85E-3109-7DCB-C2ACF019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2FC8AD1-FDEF-D1E7-9130-EE48800FC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66" y="0"/>
            <a:ext cx="11136668" cy="62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8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69A6951-A408-4534-DC0E-6BB39611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486A8C-E578-BC1D-9D3A-E7D6F0DB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7D4E34-BE8E-4C3A-3293-82A6F81B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13" y="0"/>
            <a:ext cx="11193974" cy="62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8071A0C-3D03-6557-29A3-310BDD63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1678C0-CC58-1219-52FB-CDB900DA9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AB13ADA-0334-8946-EB65-746FAC652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0" y="3583"/>
            <a:ext cx="11199740" cy="629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7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B560CE-8C7E-E320-4340-9EE5BD31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24DA7B-7684-71FA-9C5F-E56E17E3B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BBA097-9B8B-DE0E-3ED9-D3A5C3F7E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"/>
          <a:stretch/>
        </p:blipFill>
        <p:spPr>
          <a:xfrm>
            <a:off x="481041" y="0"/>
            <a:ext cx="11229918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670713-07AD-6367-CB4C-396E0DB2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4F3C53-F019-DB5E-1333-68B76324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8770DEC-9EDF-7353-AC01-D281C34C7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5" y="0"/>
            <a:ext cx="11208049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11473</TotalTime>
  <Words>302</Words>
  <Application>Microsoft Office PowerPoint</Application>
  <PresentationFormat>ワイド画面</PresentationFormat>
  <Paragraphs>87</Paragraphs>
  <Slides>32</Slides>
  <Notes>28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8" baseType="lpstr">
      <vt:lpstr>Google Sans</vt:lpstr>
      <vt:lpstr>Meiryo UI</vt:lpstr>
      <vt:lpstr>游ゴシック</vt:lpstr>
      <vt:lpstr>游ゴシック Light</vt:lpstr>
      <vt:lpstr>Arial</vt:lpstr>
      <vt:lpstr>Office テーマ</vt:lpstr>
      <vt:lpstr>Noise Dosimeter NB-14 &lt;for customer&gt;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Noise Dosimeter NB-14</dc:title>
  <dc:creator>今村 祥子/ Shoko IMAMURA</dc:creator>
  <cp:lastModifiedBy>今村　祥子/Shoko IMAMURA</cp:lastModifiedBy>
  <cp:revision>133</cp:revision>
  <dcterms:created xsi:type="dcterms:W3CDTF">2023-08-31T08:23:46Z</dcterms:created>
  <dcterms:modified xsi:type="dcterms:W3CDTF">2024-02-19T02:37:16Z</dcterms:modified>
</cp:coreProperties>
</file>